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98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618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22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724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8748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59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11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049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37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85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5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115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77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26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465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45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38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857D81-F8E6-43CF-A8EE-DBB9225C0BD7}" type="datetimeFigureOut">
              <a:rPr lang="uk-UA" smtClean="0"/>
              <a:t>04.03.2026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BD63DB-22D3-4DEB-A71E-4F48D0C427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567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840480" y="1582219"/>
            <a:ext cx="7228493" cy="16557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800" b="1" dirty="0" smtClean="0">
                <a:solidFill>
                  <a:srgbClr val="C00000"/>
                </a:solidFill>
                <a:latin typeface="+mj-lt"/>
              </a:rPr>
              <a:t>Левко Боровиковський крізь призму </a:t>
            </a: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C00000"/>
                </a:solidFill>
                <a:latin typeface="+mj-lt"/>
              </a:rPr>
              <a:t>фондів ЦНБ ХНУ імені В.Н. Каразіна</a:t>
            </a:r>
            <a:endParaRPr lang="uk-UA" sz="4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86" y="1300756"/>
            <a:ext cx="3082897" cy="423257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57680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14" t="14783" r="16294" b="1758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236" t="19378" r="7627" b="16984"/>
          <a:stretch/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8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275" t="14658" r="16082" b="17398"/>
          <a:stretch/>
        </p:blipFill>
        <p:spPr>
          <a:xfrm>
            <a:off x="0" y="-4003"/>
            <a:ext cx="12192000" cy="686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5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14" t="15144" r="16294" b="1749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15" t="15165" r="16723" b="17207"/>
          <a:stretch/>
        </p:blipFill>
        <p:spPr>
          <a:xfrm>
            <a:off x="0" y="-80508"/>
            <a:ext cx="12250190" cy="69385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89519" y="870126"/>
            <a:ext cx="39984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У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збірнику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«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Харківська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школа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романтиків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» 1930 року,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упорядкованому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А.П.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Шамраєм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вагоме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місце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відведено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постаті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Левка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Боровиковського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як одному з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ключових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представників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раннього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українського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романтизму.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Упорядник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підкреслює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його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визначальну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роль у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формуванні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літературного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середовища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Харкова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першої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половини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ХІХ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століття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називаючи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Боровиковського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«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батьком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» і «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піонером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»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харківського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романтизму. На думку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Шамрая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саме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творчість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Боровиковського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стала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тим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підґрунтям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, на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якому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постала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романтична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традиція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харківського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літературного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кола.</a:t>
            </a:r>
            <a:endParaRPr lang="uk-UA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5860" y="5547098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1600" dirty="0" smtClean="0">
                <a:solidFill>
                  <a:schemeClr val="bg1">
                    <a:lumMod val="85000"/>
                  </a:schemeClr>
                </a:solidFill>
              </a:rPr>
              <a:t>Харківська школа романтиків. Т. 1 / Всеукраїнський літературознавчий інститут ім. Т.Г. Шевченка ; </a:t>
            </a:r>
            <a:r>
              <a:rPr lang="uk-UA" sz="1600" dirty="0" err="1" smtClean="0">
                <a:solidFill>
                  <a:schemeClr val="bg1">
                    <a:lumMod val="85000"/>
                  </a:schemeClr>
                </a:solidFill>
              </a:rPr>
              <a:t>Упоряд</a:t>
            </a:r>
            <a:r>
              <a:rPr lang="uk-UA" sz="1600" dirty="0" smtClean="0">
                <a:solidFill>
                  <a:schemeClr val="bg1">
                    <a:lumMod val="85000"/>
                  </a:schemeClr>
                </a:solidFill>
              </a:rPr>
              <a:t>., вступ. ст., передмова та приміт. А. П. Шамрай . – Харків : Державне видавництво України, 1930 . – 280 с.</a:t>
            </a:r>
            <a:endParaRPr lang="uk-UA" sz="16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007" t="14974" r="16186" b="1720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15" t="15166" r="16186" b="1778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0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29" t="14592" r="16186" b="1739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7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99" t="14891" r="15973" b="169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116</TotalTime>
  <Words>134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WoA CNB</dc:creator>
  <cp:lastModifiedBy>WoA CNB</cp:lastModifiedBy>
  <cp:revision>9</cp:revision>
  <dcterms:created xsi:type="dcterms:W3CDTF">2026-03-04T07:48:42Z</dcterms:created>
  <dcterms:modified xsi:type="dcterms:W3CDTF">2026-03-04T13:08:40Z</dcterms:modified>
</cp:coreProperties>
</file>