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693400" cy="7556500"/>
  <p:notesSz cx="10693400" cy="7556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9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0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0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0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0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98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85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86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7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588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1048590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1048591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92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593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1048595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96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9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9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59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1048601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02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603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2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583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77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578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79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1048580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701" y="730250"/>
            <a:ext cx="10085210" cy="59194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877887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748" y="1436475"/>
            <a:ext cx="9291902" cy="47748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088" y="1436475"/>
            <a:ext cx="9195223" cy="35234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119" y="877887"/>
            <a:ext cx="979678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00" y="738011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100" y="730250"/>
            <a:ext cx="10312400" cy="56718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806450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119" y="1436475"/>
            <a:ext cx="9281160" cy="48554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877887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877887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877887"/>
            <a:ext cx="103124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748" y="1436475"/>
            <a:ext cx="9291902" cy="47694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Произвольный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RMX1971</dc:creator>
  <cp:lastModifiedBy>Сергей Захарченко</cp:lastModifiedBy>
  <cp:revision>3</cp:revision>
  <dcterms:created xsi:type="dcterms:W3CDTF">2024-04-09T16:01:46Z</dcterms:created>
  <dcterms:modified xsi:type="dcterms:W3CDTF">2024-05-28T07:18:48Z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5b9496c47f21435a83f19760ca6baa14</vt:lpwstr>
  </property>
</Properties>
</file>