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0693400" cy="7556500"/>
  <p:notesSz cx="10693400" cy="75565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93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0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0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0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60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0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0987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4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/>
          </a:p>
        </p:txBody>
      </p:sp>
      <p:sp>
        <p:nvSpPr>
          <p:cNvPr id="1048585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8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/>
          </a:p>
        </p:txBody>
      </p:sp>
      <p:sp>
        <p:nvSpPr>
          <p:cNvPr id="1048586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1048587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5/28/2024</a:t>
            </a:fld>
            <a:endParaRPr lang="en-US"/>
          </a:p>
        </p:txBody>
      </p:sp>
      <p:sp>
        <p:nvSpPr>
          <p:cNvPr id="1048588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1048590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1048591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1048592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5/28/2024</a:t>
            </a:fld>
            <a:endParaRPr lang="en-US"/>
          </a:p>
        </p:txBody>
      </p:sp>
      <p:sp>
        <p:nvSpPr>
          <p:cNvPr id="1048593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4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1048595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/>
          </a:p>
        </p:txBody>
      </p:sp>
      <p:sp>
        <p:nvSpPr>
          <p:cNvPr id="1048596" name="Holder 4"/>
          <p:cNvSpPr>
            <a:spLocks noGrp="1"/>
          </p:cNvSpPr>
          <p:nvPr>
            <p:ph sz="half" idx="3"/>
          </p:nvPr>
        </p:nvSpPr>
        <p:spPr>
          <a:xfrm>
            <a:off x="5507101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/>
          </a:p>
        </p:txBody>
      </p:sp>
      <p:sp>
        <p:nvSpPr>
          <p:cNvPr id="1048597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1048598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5/28/2024</a:t>
            </a:fld>
            <a:endParaRPr lang="en-US"/>
          </a:p>
        </p:txBody>
      </p:sp>
      <p:sp>
        <p:nvSpPr>
          <p:cNvPr id="1048599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0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1048601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1048602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5/28/2024</a:t>
            </a:fld>
            <a:endParaRPr lang="en-US"/>
          </a:p>
        </p:txBody>
      </p:sp>
      <p:sp>
        <p:nvSpPr>
          <p:cNvPr id="1048603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1048582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5/28/2024</a:t>
            </a:fld>
            <a:endParaRPr lang="en-US"/>
          </a:p>
        </p:txBody>
      </p:sp>
      <p:sp>
        <p:nvSpPr>
          <p:cNvPr id="1048583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Holder 2"/>
          <p:cNvSpPr>
            <a:spLocks noGrp="1"/>
          </p:cNvSpPr>
          <p:nvPr>
            <p:ph type="title"/>
          </p:nvPr>
        </p:nvSpPr>
        <p:spPr>
          <a:xfrm>
            <a:off x="534670" y="302260"/>
            <a:ext cx="9624060" cy="1209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/>
          </a:p>
        </p:txBody>
      </p:sp>
      <p:sp>
        <p:nvSpPr>
          <p:cNvPr id="1048577" name="Holder 3"/>
          <p:cNvSpPr>
            <a:spLocks noGrp="1"/>
          </p:cNvSpPr>
          <p:nvPr>
            <p:ph type="body" idx="1"/>
          </p:nvPr>
        </p:nvSpPr>
        <p:spPr>
          <a:xfrm>
            <a:off x="534670" y="1737995"/>
            <a:ext cx="9624060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/>
          </a:p>
        </p:txBody>
      </p:sp>
      <p:sp>
        <p:nvSpPr>
          <p:cNvPr id="1048578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27545"/>
            <a:ext cx="3421888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1048579" name="Holder 5"/>
          <p:cNvSpPr>
            <a:spLocks noGrp="1"/>
          </p:cNvSpPr>
          <p:nvPr>
            <p:ph type="dt" sz="half" idx="6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5/28/2024</a:t>
            </a:fld>
            <a:endParaRPr lang="en-US"/>
          </a:p>
        </p:txBody>
      </p:sp>
      <p:sp>
        <p:nvSpPr>
          <p:cNvPr id="1048580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object 2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3701" y="730250"/>
            <a:ext cx="10085210" cy="591943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1" name="object 2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" y="877887"/>
            <a:ext cx="10312400" cy="580072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2" name="object 2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748" y="1436475"/>
            <a:ext cx="9291902" cy="47748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3" name="object 2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9088" y="1436475"/>
            <a:ext cx="9195223" cy="352340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4" name="object 2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6119" y="877887"/>
            <a:ext cx="9796780" cy="58007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object 2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300" y="738011"/>
            <a:ext cx="10312400" cy="58007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object 2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5100" y="730250"/>
            <a:ext cx="10312400" cy="56718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object 2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" y="806450"/>
            <a:ext cx="10312400" cy="58007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object 2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6119" y="1436475"/>
            <a:ext cx="9281160" cy="485542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object 2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" y="877887"/>
            <a:ext cx="10312400" cy="58007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object 2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" y="877887"/>
            <a:ext cx="10312400" cy="580072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9" name="object 2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" y="877887"/>
            <a:ext cx="10312400" cy="58007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0" name="object 2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748" y="1436475"/>
            <a:ext cx="9291902" cy="476948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Произвольный</PresentationFormat>
  <Paragraphs>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RMX1971</dc:creator>
  <cp:lastModifiedBy>Сергей Захарченко</cp:lastModifiedBy>
  <cp:revision>3</cp:revision>
  <dcterms:created xsi:type="dcterms:W3CDTF">2024-04-09T16:01:46Z</dcterms:created>
  <dcterms:modified xsi:type="dcterms:W3CDTF">2024-05-28T07:18:48Z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5b9496c47f21435a83f19760ca6baa14</vt:lpwstr>
  </property>
</Properties>
</file>