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99FF"/>
    <a:srgbClr val="151E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3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2E379-84D5-42FF-A448-A0993FCFEA66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46051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2090B-6EFB-4BB9-9289-ED3D322A387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33981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093A9-6793-4FD5-B228-29B715B7A90E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83511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F20BA-94F4-47DF-A78A-2DE7C7D362BB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71360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47018-5FA9-4524-9F9B-774C6B83C8B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62014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85F30-9BBC-460F-9CE7-506F5C05DCE7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63511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BF9B1-5131-4431-834C-6271E6CB6745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12792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41C16-11E9-4A55-B4D9-3044CDE8684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180878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D3EB9-0F7F-44A1-A588-B5E238E9298D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83022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2AAAF-DA14-40D7-BF70-91C6DD431EC2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9328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C06FD-A7E7-4C3F-88D3-B3834B041211}" type="slidenum">
              <a:rPr lang="ru-RU" altLang="uk-UA"/>
              <a:pPr/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219396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99966A-1BD4-46F6-A667-290BC9565DB4}" type="slidenum">
              <a:rPr lang="ru-RU" altLang="uk-UA"/>
              <a:pPr/>
              <a:t>‹#›</a:t>
            </a:fld>
            <a:endParaRPr lang="ru-RU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uk-UA" sz="4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«</a:t>
            </a:r>
            <a:r>
              <a:rPr lang="ru-RU" altLang="uk-UA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КОРРЕЛЯЦИОННЫЙ АНАЛИЗ РЕЗУЛЬТАТОВ УЧЕТА ПРИРОДНОГО ГАЗА ПРИ ТРАНСПОРТИРОВКЕ»</a:t>
            </a:r>
          </a:p>
          <a:p>
            <a:pPr algn="ctr">
              <a:buFontTx/>
              <a:buNone/>
            </a:pPr>
            <a:endParaRPr lang="ru-RU" altLang="uk-UA" b="1" i="1" dirty="0" smtClean="0"/>
          </a:p>
          <a:p>
            <a:pPr algn="ctr">
              <a:buFontTx/>
              <a:buNone/>
            </a:pPr>
            <a:r>
              <a:rPr lang="ru-RU" altLang="uk-UA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 </a:t>
            </a:r>
            <a:r>
              <a:rPr lang="ru-RU" alt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гр. ДКТ-С12 уск </a:t>
            </a:r>
          </a:p>
          <a:p>
            <a:pPr algn="ctr">
              <a:buFontTx/>
              <a:buNone/>
            </a:pPr>
            <a:r>
              <a:rPr lang="ru-RU" alt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Трофимов Андрей</a:t>
            </a:r>
          </a:p>
          <a:p>
            <a:pPr algn="ctr">
              <a:buFontTx/>
              <a:buNone/>
            </a:pPr>
            <a:endParaRPr lang="ru-RU" altLang="uk-UA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Tx/>
              <a:buNone/>
            </a:pPr>
            <a:r>
              <a:rPr lang="ru-RU" alt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</a:t>
            </a:r>
          </a:p>
          <a:p>
            <a:pPr algn="ctr">
              <a:buFontTx/>
              <a:buNone/>
            </a:pPr>
            <a:r>
              <a:rPr lang="ru-RU" altLang="uk-UA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доц</a:t>
            </a:r>
            <a:r>
              <a:rPr lang="ru-RU" alt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altLang="uk-UA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кафедры </a:t>
            </a:r>
            <a:r>
              <a:rPr lang="ru-RU" altLang="uk-U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СУТП и О Прокопенко Е.А.</a:t>
            </a:r>
            <a:endParaRPr lang="ru-RU" altLang="uk-UA" sz="2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altLang="uk-UA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04812"/>
            <a:ext cx="8229600" cy="6120531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Газотранспортная система Украины обеспечивает процесс прохождения транзитного природного газа территорией нашей страны и распределение его внутри государства.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Магистральный газотранспорт Украины, несет существенные убытки в результате некорректного измерения прихода и распределения газа, </a:t>
            </a:r>
            <a:r>
              <a:rPr lang="ru-RU" altLang="uk-UA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неточностей </a:t>
            </a:r>
            <a:r>
              <a:rPr lang="ru-RU" altLang="uk-UA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altLang="uk-UA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ошибок </a:t>
            </a:r>
            <a:r>
              <a:rPr lang="ru-RU" altLang="uk-UA" sz="2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процессе сбора статистических данных, а также вытоков и </a:t>
            </a:r>
            <a:r>
              <a:rPr lang="ru-RU" altLang="uk-UA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перетечек. </a:t>
            </a:r>
            <a:endParaRPr lang="ru-RU" altLang="uk-UA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2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2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600" dirty="0" smtClean="0">
              <a:solidFill>
                <a:schemeClr val="bg1"/>
              </a:solidFill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</a:t>
            </a:r>
            <a:r>
              <a:rPr lang="ru-RU" alt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совершенствование методик выявления мест и объема неточных измерений, вытоков и приписок является актуальной </a:t>
            </a:r>
            <a:r>
              <a:rPr lang="ru-RU" altLang="uk-UA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задачей.</a:t>
            </a:r>
            <a:endParaRPr lang="ru-RU" alt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664"/>
            <a:ext cx="8229600" cy="6192688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000" b="1" i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Объект исследования: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000" b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процесс транспортировки природного газа по магистральным газопроводам.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000" i="1" dirty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000" b="1" i="1" dirty="0" smtClean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Предмет </a:t>
            </a:r>
            <a:r>
              <a:rPr lang="ru-RU" altLang="uk-UA" sz="2000" b="1" i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исследования: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000" b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 анализ прихода и распределения природного газа по магистральным газопроводам с разделением всей системы на участки, соответствующие отдельным областям. 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400" i="1" dirty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400" i="1" dirty="0" smtClean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000" b="1" i="1" dirty="0" smtClean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000" b="1" i="1" dirty="0" smtClean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000" b="1" i="1" dirty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endParaRPr lang="ru-RU" altLang="uk-UA" sz="2000" b="1" i="1" dirty="0">
              <a:solidFill>
                <a:schemeClr val="bg1"/>
              </a:solidFill>
              <a:latin typeface="Constantia" panose="02030602050306030303" pitchFamily="18" charset="0"/>
              <a:cs typeface="Aharoni" panose="02010803020104030203" pitchFamily="2" charset="-79"/>
            </a:endParaRP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000" b="1" i="1" dirty="0" smtClean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Цель </a:t>
            </a:r>
            <a:r>
              <a:rPr lang="ru-RU" altLang="uk-UA" sz="2000" b="1" i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исследования: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ru-RU" altLang="uk-UA" sz="2000" b="1" i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 </a:t>
            </a:r>
            <a:r>
              <a:rPr lang="ru-RU" altLang="uk-UA" sz="2000" b="1" dirty="0">
                <a:solidFill>
                  <a:schemeClr val="bg1"/>
                </a:solidFill>
                <a:latin typeface="Constantia" panose="02030602050306030303" pitchFamily="18" charset="0"/>
                <a:cs typeface="Aharoni" panose="02010803020104030203" pitchFamily="2" charset="-79"/>
              </a:rPr>
              <a:t>разработка методики выявления и количественной оценки утечек и перетечек газа в магистральных газопроводах.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76672"/>
            <a:ext cx="7560840" cy="5616624"/>
          </a:xfrm>
        </p:spPr>
        <p:txBody>
          <a:bodyPr/>
          <a:lstStyle/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Исследования базировались на анализе временных рядов суточного измерения расхода всех составляющих прихода и распределения газа. </a:t>
            </a: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Проведен анализ средних, дисперсий, гистограмм и определены плотности распределений вероятности составляющих транспорта газа. </a:t>
            </a: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Установлено, что приход и распределение газа зависят от условий измерений, т.е. транспорт газа является регулируемой системой, а условия измерений постоянно меняются.</a:t>
            </a:r>
            <a:endParaRPr lang="uk-U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314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500">
              <a:srgbClr val="FFFF00"/>
            </a:gs>
            <a:gs pos="0">
              <a:srgbClr val="151EDB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76664"/>
          </a:xfrm>
        </p:spPr>
        <p:txBody>
          <a:bodyPr/>
          <a:lstStyle/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Корреляционный 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данных учета природного газа  по УМГ «Киевтрансгаз»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r>
              <a:rPr lang="ru-RU" sz="1200" dirty="0" smtClean="0"/>
              <a:t>в зимний период				в летний период</a:t>
            </a:r>
            <a:endParaRPr lang="ru-RU" sz="1200" dirty="0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38" y="3049573"/>
            <a:ext cx="3806205" cy="18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049573"/>
            <a:ext cx="3816424" cy="183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32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Выводы</a:t>
            </a: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sz="2000" b="1" dirty="0" smtClean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Статистика данных имеет явно выраженную сезонную периодичность.</a:t>
            </a: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sz="1600" b="1" dirty="0" smtClean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 Значения изменения запаса газа и разности между приходом и распределением вычисляются с большой погрешностью.</a:t>
            </a: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sz="1600" b="1" dirty="0" smtClean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Практически все переменные имеют нарушения нормального (теоретического) закона распределения.</a:t>
            </a: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ru-RU" sz="1600" b="1" dirty="0" smtClean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1588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dirty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Р</a:t>
            </a:r>
            <a:r>
              <a:rPr lang="ru-RU" sz="1600" b="1" dirty="0" smtClean="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екомендовано провести анализ технического состояния газоперекачивающего оборудования в выявленных местах возникновения дисбаланса.</a:t>
            </a:r>
            <a:endParaRPr lang="uk-UA" sz="1600" b="1" dirty="0">
              <a:solidFill>
                <a:srgbClr val="CC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034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Перспективы дальнейших исследований.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0" indent="0" algn="ctr">
              <a:buNone/>
            </a:pPr>
            <a:endParaRPr lang="ru-RU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Использование аппарата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факторного,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спектрального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и регрессионного </a:t>
            </a: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анализов.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068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 algn="ctr">
              <a:buNone/>
            </a:pPr>
            <a:endParaRPr lang="ru-RU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4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uk-UA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16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287</Words>
  <Application>Microsoft Office PowerPoint</Application>
  <PresentationFormat>Экран (4:3)</PresentationFormat>
  <Paragraphs>71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15</cp:revision>
  <dcterms:created xsi:type="dcterms:W3CDTF">2014-11-19T11:50:53Z</dcterms:created>
  <dcterms:modified xsi:type="dcterms:W3CDTF">2014-11-23T08:37:35Z</dcterms:modified>
</cp:coreProperties>
</file>