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9" r:id="rId3"/>
    <p:sldId id="275" r:id="rId4"/>
    <p:sldId id="265" r:id="rId5"/>
    <p:sldId id="280" r:id="rId6"/>
    <p:sldId id="266" r:id="rId7"/>
    <p:sldId id="291" r:id="rId8"/>
    <p:sldId id="293" r:id="rId9"/>
    <p:sldId id="277" r:id="rId10"/>
    <p:sldId id="289" r:id="rId11"/>
    <p:sldId id="282" r:id="rId12"/>
    <p:sldId id="278" r:id="rId13"/>
    <p:sldId id="281" r:id="rId14"/>
    <p:sldId id="288" r:id="rId15"/>
    <p:sldId id="274" r:id="rId16"/>
    <p:sldId id="271" r:id="rId17"/>
    <p:sldId id="267" r:id="rId18"/>
    <p:sldId id="257" r:id="rId19"/>
    <p:sldId id="268" r:id="rId20"/>
    <p:sldId id="285" r:id="rId21"/>
    <p:sldId id="284" r:id="rId22"/>
    <p:sldId id="258" r:id="rId23"/>
    <p:sldId id="287" r:id="rId24"/>
    <p:sldId id="290" r:id="rId25"/>
    <p:sldId id="269" r:id="rId26"/>
    <p:sldId id="29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CC7F5A2-01EA-4ACE-BF38-CD0726B2300D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E581BEF-C01A-4110-BB6A-8AB3F0215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500174"/>
            <a:ext cx="7406640" cy="147218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Bookman Old Style" pitchFamily="18" charset="0"/>
              </a:rPr>
              <a:t>Ода </a:t>
            </a:r>
            <a:r>
              <a:rPr lang="ru-RU" sz="7200" b="1" dirty="0" err="1" smtClean="0">
                <a:latin typeface="Bookman Old Style" pitchFamily="18" charset="0"/>
              </a:rPr>
              <a:t>читачев</a:t>
            </a:r>
            <a:r>
              <a:rPr lang="uk-UA" sz="7200" b="1" dirty="0" smtClean="0">
                <a:latin typeface="Bookman Old Style" pitchFamily="18" charset="0"/>
              </a:rPr>
              <a:t>і</a:t>
            </a:r>
            <a:endParaRPr lang="ru-RU" sz="7200" b="1" dirty="0">
              <a:latin typeface="Bookman Old Style" pitchFamily="18" charset="0"/>
            </a:endParaRPr>
          </a:p>
        </p:txBody>
      </p:sp>
      <p:pic>
        <p:nvPicPr>
          <p:cNvPr id="4" name="Picture 4" descr="FIL28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285728"/>
            <a:ext cx="1150938" cy="1150938"/>
          </a:xfrm>
          <a:prstGeom prst="rect">
            <a:avLst/>
          </a:prstGeom>
          <a:noFill/>
        </p:spPr>
      </p:pic>
      <p:pic>
        <p:nvPicPr>
          <p:cNvPr id="14" name="Рисунок 13" descr="knu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85728"/>
            <a:ext cx="1123950" cy="1085850"/>
          </a:xfrm>
          <a:prstGeom prst="rect">
            <a:avLst/>
          </a:prstGeom>
        </p:spPr>
      </p:pic>
      <p:pic>
        <p:nvPicPr>
          <p:cNvPr id="15" name="Picture 4" descr="IMG_0181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714744" y="3500438"/>
            <a:ext cx="2071702" cy="2762269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500042"/>
            <a:ext cx="7358082" cy="5505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28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28603"/>
            <a:ext cx="8001056" cy="5986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91205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1472" y="500042"/>
            <a:ext cx="7828305" cy="5857916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000313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973" y="571480"/>
            <a:ext cx="7717680" cy="5788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071546"/>
            <a:ext cx="6191293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0100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7715304" cy="5786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12400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3"/>
            <a:ext cx="7786742" cy="5840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09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629301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P1000292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642918"/>
            <a:ext cx="7524803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01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57290" y="642918"/>
            <a:ext cx="7239967" cy="542928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univer-n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71810"/>
            <a:ext cx="2474739" cy="3643314"/>
          </a:xfrm>
          <a:prstGeom prst="rect">
            <a:avLst/>
          </a:prstGeom>
          <a:noFill/>
        </p:spPr>
      </p:pic>
      <p:pic>
        <p:nvPicPr>
          <p:cNvPr id="4" name="Picture 9" descr="P1010002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86124"/>
            <a:ext cx="4582864" cy="3429000"/>
          </a:xfrm>
          <a:prstGeom prst="rect">
            <a:avLst/>
          </a:prstGeom>
          <a:noFill/>
          <a:ln w="57150" cmpd="thinThick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" name="Picture 11" descr="UniverSt-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42844" y="142852"/>
            <a:ext cx="3779838" cy="2684463"/>
          </a:xfrm>
          <a:prstGeom prst="rect">
            <a:avLst/>
          </a:prstGeom>
          <a:noFill/>
          <a:ln w="57150" cmpd="thickThin">
            <a:solidFill>
              <a:schemeClr val="hlink"/>
            </a:solidFill>
          </a:ln>
        </p:spPr>
      </p:pic>
      <p:pic>
        <p:nvPicPr>
          <p:cNvPr id="7" name="Picture 8" descr="Univer2-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214290"/>
            <a:ext cx="462001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 descr="Каразин01-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2214554"/>
            <a:ext cx="2171690" cy="2903018"/>
          </a:xfrm>
          <a:prstGeom prst="rect">
            <a:avLst/>
          </a:prstGeom>
          <a:noFill/>
          <a:ln w="31750" cmpd="thickThin">
            <a:solidFill>
              <a:schemeClr val="accent3">
                <a:lumMod val="75000"/>
              </a:schemeClr>
            </a:solidFill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с книгой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857232"/>
            <a:ext cx="6985433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428604"/>
            <a:ext cx="7905805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SCN1408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0" y="571480"/>
            <a:ext cx="4172578" cy="5572164"/>
          </a:xfrm>
          <a:prstGeom prst="rect">
            <a:avLst/>
          </a:prstGeom>
          <a:noFill/>
          <a:ln/>
        </p:spPr>
      </p:pic>
      <p:pic>
        <p:nvPicPr>
          <p:cNvPr id="8" name="Picture 3" descr="P12400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71480"/>
            <a:ext cx="356460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A020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7286676" cy="5450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P9050262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7048548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nasekom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289022" cy="5338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N00790_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14480" y="500042"/>
            <a:ext cx="2070100" cy="2159000"/>
          </a:xfrm>
          <a:prstGeom prst="rect">
            <a:avLst/>
          </a:prstGeom>
          <a:noFill/>
          <a:ln/>
        </p:spPr>
      </p:pic>
      <p:pic>
        <p:nvPicPr>
          <p:cNvPr id="16386" name="Picture 2" descr="D:\MyDocuments\Foto\Разные мелочи\_shortcut-articl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500306"/>
            <a:ext cx="364333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12" y="716280"/>
            <a:ext cx="8040976" cy="5641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09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00042"/>
            <a:ext cx="7500990" cy="5618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1010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7858180" cy="5893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с книгой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6696831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7643834" cy="5719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03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142852"/>
            <a:ext cx="6286544" cy="4269611"/>
          </a:xfrm>
          <a:prstGeom prst="rect">
            <a:avLst/>
          </a:prstGeom>
          <a:noFill/>
          <a:ln/>
        </p:spPr>
      </p:pic>
      <p:pic>
        <p:nvPicPr>
          <p:cNvPr id="3" name="Picture 6" descr="P1000293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43472" y="1526336"/>
            <a:ext cx="4000528" cy="5331664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A11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14348" y="571480"/>
            <a:ext cx="7715304" cy="577534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460</TotalTime>
  <Words>3</Words>
  <Application>Microsoft Office PowerPoint</Application>
  <PresentationFormat>Экран (4:3)</PresentationFormat>
  <Paragraphs>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Ода читачеві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CNB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Ода читателю</dc:title>
  <dc:creator>Cr0w</dc:creator>
  <cp:lastModifiedBy>Cr0w</cp:lastModifiedBy>
  <cp:revision>29</cp:revision>
  <dcterms:created xsi:type="dcterms:W3CDTF">2010-05-20T09:48:45Z</dcterms:created>
  <dcterms:modified xsi:type="dcterms:W3CDTF">2010-05-26T08:34:29Z</dcterms:modified>
</cp:coreProperties>
</file>